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6" r:id="rId19"/>
    <p:sldId id="285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58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4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9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6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5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0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0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5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7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6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BE09C-544B-4DEE-A405-7E3531C21F7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977C7-A158-4C4C-B620-04A2BEE4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</a:t>
            </a:r>
          </a:p>
        </p:txBody>
      </p:sp>
    </p:spTree>
    <p:extLst>
      <p:ext uri="{BB962C8B-B14F-4D97-AF65-F5344CB8AC3E}">
        <p14:creationId xmlns:p14="http://schemas.microsoft.com/office/powerpoint/2010/main" val="84381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78486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19597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620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4260750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42546"/>
            <a:ext cx="7924800" cy="440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40131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7724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97643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7848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72628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7924800" cy="494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234566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153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29861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643281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/>
          <p:nvPr/>
        </p:nvCxnSpPr>
        <p:spPr>
          <a:xfrm flipH="1">
            <a:off x="5237328" y="3705936"/>
            <a:ext cx="762000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5410200" y="3352800"/>
            <a:ext cx="838200" cy="4674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61997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58014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09910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121436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520975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46237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33451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455240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64837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476232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38200" y="457200"/>
            <a:ext cx="4876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579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81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700" dirty="0"/>
              <a:t>Select -&gt;Manage </a:t>
            </a:r>
            <a:r>
              <a:rPr lang="en-US" sz="2700" dirty="0" err="1"/>
              <a:t>jenkins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1" y="18288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1371600" y="35814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448101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</a:rPr>
              <a:t>Install plugins in 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86604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3900"/>
            <a:ext cx="8229600" cy="10287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Click on manage </a:t>
            </a:r>
            <a:r>
              <a:rPr lang="en-US" sz="2800" dirty="0" err="1"/>
              <a:t>jenkins</a:t>
            </a:r>
            <a:endParaRPr lang="en-US" sz="2800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chemeClr val="tx1"/>
                </a:solidFill>
              </a:rPr>
              <a:t>Installation of Jenkins Contd..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8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211003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.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</a:t>
            </a:r>
            <a:br>
              <a:rPr lang="en-US" sz="2800" dirty="0"/>
            </a:br>
            <a:r>
              <a:rPr lang="en-US" sz="2800" dirty="0"/>
              <a:t>	      	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Check in the  available and install the plugins</a:t>
            </a:r>
            <a:br>
              <a:rPr lang="en-US" dirty="0"/>
            </a:br>
            <a:r>
              <a:rPr lang="en-US" dirty="0"/>
              <a:t>Maven integration plugin, </a:t>
            </a:r>
            <a:br>
              <a:rPr lang="en-US" dirty="0"/>
            </a:br>
            <a:r>
              <a:rPr lang="en-US" dirty="0"/>
              <a:t>Build pipeline plugin, </a:t>
            </a:r>
            <a:br>
              <a:rPr lang="en-US" dirty="0"/>
            </a:br>
            <a:r>
              <a:rPr lang="en-US" dirty="0"/>
              <a:t>Pipeline utility, </a:t>
            </a:r>
            <a:br>
              <a:rPr lang="en-US" dirty="0"/>
            </a:br>
            <a:r>
              <a:rPr lang="en-US" dirty="0"/>
              <a:t>Copy artifacts,</a:t>
            </a:r>
            <a:br>
              <a:rPr lang="en-US" dirty="0"/>
            </a:br>
            <a:r>
              <a:rPr lang="en-US" dirty="0"/>
              <a:t>Deploy to container .</a:t>
            </a:r>
            <a:br>
              <a:rPr lang="en-US" dirty="0"/>
            </a:br>
            <a:r>
              <a:rPr lang="en-US" dirty="0"/>
              <a:t>click on -&gt; install without restart</a:t>
            </a: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524000"/>
            <a:ext cx="4038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4"/>
          <p:cNvSpPr txBox="1">
            <a:spLocks/>
          </p:cNvSpPr>
          <p:nvPr/>
        </p:nvSpPr>
        <p:spPr>
          <a:xfrm>
            <a:off x="448101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</a:rPr>
              <a:t>Install plugins in 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59553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to </a:t>
            </a:r>
            <a:r>
              <a:rPr lang="en-US" sz="2800" dirty="0" err="1"/>
              <a:t>config</a:t>
            </a:r>
            <a:r>
              <a:rPr lang="en-US" sz="2800" dirty="0"/>
              <a:t> your </a:t>
            </a:r>
            <a:r>
              <a:rPr lang="en-US" sz="2800" dirty="0" err="1"/>
              <a:t>jenkins</a:t>
            </a:r>
            <a:r>
              <a:rPr lang="en-US" sz="2800" dirty="0"/>
              <a:t> with maven </a:t>
            </a:r>
          </a:p>
        </p:txBody>
      </p:sp>
      <p:pic>
        <p:nvPicPr>
          <p:cNvPr id="1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1" y="1524000"/>
            <a:ext cx="8185618" cy="46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1295400" y="35814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4"/>
          <p:cNvSpPr txBox="1">
            <a:spLocks/>
          </p:cNvSpPr>
          <p:nvPr/>
        </p:nvSpPr>
        <p:spPr>
          <a:xfrm>
            <a:off x="448101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</a:rPr>
              <a:t>Configuration of Jenkins</a:t>
            </a:r>
          </a:p>
        </p:txBody>
      </p:sp>
    </p:spTree>
    <p:extLst>
      <p:ext uri="{BB962C8B-B14F-4D97-AF65-F5344CB8AC3E}">
        <p14:creationId xmlns:p14="http://schemas.microsoft.com/office/powerpoint/2010/main" val="357655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609600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Select -&gt;Global tool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5486400" y="40386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448101" y="152400"/>
            <a:ext cx="8229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</a:rPr>
              <a:t>Install plugins in 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334561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762000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Page of Global Tool Configuration </a:t>
            </a:r>
            <a:br>
              <a:rPr lang="en-US" sz="2400" dirty="0"/>
            </a:br>
            <a:r>
              <a:rPr lang="en-US" sz="2400" dirty="0"/>
              <a:t>in same page go down for JDK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448101" y="152400"/>
            <a:ext cx="8229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</a:rPr>
              <a:t>Install plugins in 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59912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579438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 Here give the JAVA_HOME path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448101" y="152400"/>
            <a:ext cx="8229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</a:rPr>
              <a:t>Install plugins in 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146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685800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Next give the MAVEN _HOME path 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448101" y="228600"/>
            <a:ext cx="8229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</a:rPr>
              <a:t>Install plugins in 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646507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457200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Click -&gt; Apply and Save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448101" y="228600"/>
            <a:ext cx="8229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</a:rPr>
              <a:t>Install plugins in 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1956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764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64541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92729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7" y="1905000"/>
            <a:ext cx="8164773" cy="4187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31886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610600" cy="441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69589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760407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756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22946"/>
            <a:ext cx="7620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980801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231</Words>
  <Application>Microsoft Office PowerPoint</Application>
  <PresentationFormat>On-screen Show (4:3)</PresentationFormat>
  <Paragraphs>47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Installation of Jenkins 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   Select -&gt;Manage jenkins </vt:lpstr>
      <vt:lpstr>  Click on manage jenkins</vt:lpstr>
      <vt:lpstr>      .             </vt:lpstr>
      <vt:lpstr>How to config your jenkins with maven </vt:lpstr>
      <vt:lpstr>Select -&gt;Global tool Configuration</vt:lpstr>
      <vt:lpstr>Page of Global Tool Configuration  in same page go down for JDK</vt:lpstr>
      <vt:lpstr> Here give the JAVA_HOME path</vt:lpstr>
      <vt:lpstr>Next give the MAVEN _HOME path </vt:lpstr>
      <vt:lpstr>Click -&gt; Apply and Save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Ram</cp:lastModifiedBy>
  <cp:revision>14</cp:revision>
  <dcterms:created xsi:type="dcterms:W3CDTF">2022-05-02T07:06:25Z</dcterms:created>
  <dcterms:modified xsi:type="dcterms:W3CDTF">2022-12-17T09:32:27Z</dcterms:modified>
</cp:coreProperties>
</file>